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44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B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5033" autoAdjust="0"/>
  </p:normalViewPr>
  <p:slideViewPr>
    <p:cSldViewPr snapToGrid="0" snapToObjects="1">
      <p:cViewPr varScale="1">
        <p:scale>
          <a:sx n="63" d="100"/>
          <a:sy n="63" d="100"/>
        </p:scale>
        <p:origin x="84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>
        <p:scale>
          <a:sx n="66" d="100"/>
          <a:sy n="66" d="100"/>
        </p:scale>
        <p:origin x="3330" y="19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0EF0912-B83A-42C6-BB23-7A690E7AC3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3D5DC4-1380-4B24-BDBD-DA7EA6CBC5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7B97B-9619-4AC8-82FF-73C4D5713A4E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3334A9-4ADD-4E49-92B8-B060BCE554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E3E284-A085-4213-BAFF-1E760A903E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F27E8-CC73-4BD4-BE7E-584FE3DD71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64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B5C6-863E-4100-B40A-8ADE734BFBC6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5B5E6-9E00-4F32-96FF-298B8A177D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63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2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31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0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5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6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18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960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26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4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54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8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0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29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5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01/06/2020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7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08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01/06/2020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065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B484C8-A7BB-426A-A37B-E48DB325A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80" y="1523751"/>
            <a:ext cx="9155690" cy="4659086"/>
          </a:xfrm>
          <a:prstGeom prst="rect">
            <a:avLst/>
          </a:prstGeom>
        </p:spPr>
      </p:pic>
      <p:pic>
        <p:nvPicPr>
          <p:cNvPr id="8" name="Picture 9" descr="Car sticker Print.jpg">
            <a:extLst>
              <a:ext uri="{FF2B5EF4-FFF2-40B4-BE49-F238E27FC236}">
                <a16:creationId xmlns:a16="http://schemas.microsoft.com/office/drawing/2014/main" id="{996FB5EB-9116-46C4-8A1B-B06DE2F73E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1" r="2541"/>
          <a:stretch>
            <a:fillRect/>
          </a:stretch>
        </p:blipFill>
        <p:spPr bwMode="auto">
          <a:xfrm>
            <a:off x="3459537" y="1538193"/>
            <a:ext cx="7178298" cy="175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F10511-215E-45CA-86C5-C041EE362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130" y="1524000"/>
            <a:ext cx="2046515" cy="272868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8C298CA-16A7-45A3-938C-21FAF49F7896}"/>
              </a:ext>
            </a:extLst>
          </p:cNvPr>
          <p:cNvSpPr/>
          <p:nvPr/>
        </p:nvSpPr>
        <p:spPr>
          <a:xfrm>
            <a:off x="3570200" y="3280229"/>
            <a:ext cx="7052079" cy="972457"/>
          </a:xfrm>
          <a:prstGeom prst="rect">
            <a:avLst/>
          </a:prstGeom>
          <a:solidFill>
            <a:srgbClr val="138B2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Tx/>
              <a:buChar char="-"/>
            </a:pPr>
            <a:r>
              <a:rPr lang="en-US" sz="2400" dirty="0" smtClean="0"/>
              <a:t>Deliciously </a:t>
            </a:r>
            <a:r>
              <a:rPr lang="en-US" sz="2400" dirty="0"/>
              <a:t>Different – </a:t>
            </a:r>
            <a:endParaRPr lang="en-US" sz="2400" dirty="0" smtClean="0"/>
          </a:p>
          <a:p>
            <a:pPr algn="ctr"/>
            <a:r>
              <a:rPr lang="en-US" sz="2400" dirty="0" smtClean="0"/>
              <a:t>C</a:t>
            </a:r>
            <a:r>
              <a:rPr lang="en-US" sz="2400" dirty="0" smtClean="0"/>
              <a:t>enturies </a:t>
            </a:r>
            <a:r>
              <a:rPr lang="en-US" sz="2400" dirty="0"/>
              <a:t>old Healthy Traditional Family recipes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AA60022-5C56-488A-9C90-A7F5C248992C}"/>
              </a:ext>
            </a:extLst>
          </p:cNvPr>
          <p:cNvSpPr/>
          <p:nvPr/>
        </p:nvSpPr>
        <p:spPr>
          <a:xfrm>
            <a:off x="2481943" y="4497574"/>
            <a:ext cx="7228114" cy="120468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CF3B19-D565-4424-894F-8B965A8D5B26}"/>
              </a:ext>
            </a:extLst>
          </p:cNvPr>
          <p:cNvSpPr txBox="1"/>
          <p:nvPr/>
        </p:nvSpPr>
        <p:spPr>
          <a:xfrm>
            <a:off x="2824158" y="4807530"/>
            <a:ext cx="6574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Tikka Masala or Butter Masala Sauce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F94855-80A0-4D04-8B1B-1DB45FFF54FF}"/>
              </a:ext>
            </a:extLst>
          </p:cNvPr>
          <p:cNvSpPr txBox="1"/>
          <p:nvPr/>
        </p:nvSpPr>
        <p:spPr>
          <a:xfrm flipH="1">
            <a:off x="1632383" y="5824249"/>
            <a:ext cx="9099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rush Script MT" panose="03060802040406070304" pitchFamily="66" charset="0"/>
              </a:rPr>
              <a:t>Anoth Group, 7403 Marine Rd, Edwardsville, IL 62025 – 618.692.3892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F600A2-E0A5-40AA-9E19-7B597F730BDD}"/>
                  </a:ext>
                </a:extLst>
              </p:cNvPr>
              <p:cNvSpPr txBox="1"/>
              <p:nvPr/>
            </p:nvSpPr>
            <p:spPr>
              <a:xfrm>
                <a:off x="6444343" y="1861032"/>
                <a:ext cx="43496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™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AF600A2-E0A5-40AA-9E19-7B597F730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343" y="1861032"/>
                <a:ext cx="434965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103C3EC-ED19-40E9-A285-42C98334999D}"/>
                  </a:ext>
                </a:extLst>
              </p:cNvPr>
              <p:cNvSpPr txBox="1"/>
              <p:nvPr/>
            </p:nvSpPr>
            <p:spPr>
              <a:xfrm>
                <a:off x="3242055" y="3562708"/>
                <a:ext cx="43496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</a:rPr>
                        <m:t>™</m:t>
                      </m:r>
                    </m:oMath>
                  </m:oMathPara>
                </a14:m>
                <a:endParaRPr lang="en-US" dirty="0">
                  <a:solidFill>
                    <a:schemeClr val="bg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103C3EC-ED19-40E9-A285-42C9833499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055" y="3562708"/>
                <a:ext cx="434965" cy="276999"/>
              </a:xfrm>
              <a:prstGeom prst="rect">
                <a:avLst/>
              </a:prstGeom>
              <a:blipFill>
                <a:blip r:embed="rId6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F9B6DBBC-DF7A-4D1F-BAAA-32592AE1415D}"/>
              </a:ext>
            </a:extLst>
          </p:cNvPr>
          <p:cNvSpPr txBox="1"/>
          <p:nvPr/>
        </p:nvSpPr>
        <p:spPr>
          <a:xfrm flipH="1">
            <a:off x="3571645" y="2682584"/>
            <a:ext cx="232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more Recipes @ </a:t>
            </a:r>
          </a:p>
        </p:txBody>
      </p:sp>
    </p:spTree>
    <p:extLst>
      <p:ext uri="{BB962C8B-B14F-4D97-AF65-F5344CB8AC3E}">
        <p14:creationId xmlns:p14="http://schemas.microsoft.com/office/powerpoint/2010/main" val="2129814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EF6A1A-C688-4464-AB07-AB68677D09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C47A85-C19E-4256-8429-038D0FDE2DE5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4178DDC-36E9-4EC8-A11F-9A81F92C0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tf12091913</Template>
  <TotalTime>0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Brush Script MT</vt:lpstr>
      <vt:lpstr>Calibri</vt:lpstr>
      <vt:lpstr>Calibri Light</vt:lpstr>
      <vt:lpstr>Cambria Math</vt:lpstr>
      <vt:lpstr>Celestial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2020-01-03T14:54:46Z</dcterms:created>
  <dcterms:modified xsi:type="dcterms:W3CDTF">2020-01-06T13:48:36Z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2019-04-01T22:39:43.0089704Z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c08b12af-717c-4ae9-a989-12bcb17fb5af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  <property fmtid="{D5CDD505-2E9C-101B-9397-08002B2CF9AE}" pid="11" name="ContentTypeId">
    <vt:lpwstr>0x01010079F111ED35F8CC479449609E8A0923A6</vt:lpwstr>
  </property>
</Properties>
</file>